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Petrona"/>
      <p:regular r:id="rId14"/>
    </p:embeddedFont>
    <p:embeddedFont>
      <p:font typeface="Petrona"/>
      <p:regular r:id="rId15"/>
    </p:embeddedFont>
    <p:embeddedFont>
      <p:font typeface="Petrona"/>
      <p:regular r:id="rId16"/>
    </p:embeddedFont>
    <p:embeddedFont>
      <p:font typeface="Petrona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807" y="2590800"/>
            <a:ext cx="6747986" cy="304788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709982"/>
            <a:ext cx="57276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Final Project: Food ordering website</a:t>
            </a:r>
            <a:endParaRPr lang="en-US" sz="4650" dirty="0"/>
          </a:p>
        </p:txBody>
      </p:sp>
      <p:sp>
        <p:nvSpPr>
          <p:cNvPr id="5" name="Text 1"/>
          <p:cNvSpPr/>
          <p:nvPr/>
        </p:nvSpPr>
        <p:spPr>
          <a:xfrm>
            <a:off x="793790" y="4538663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Introduction to Internet and Web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5156716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Abduvaliev Javohir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07" y="2720221"/>
            <a:ext cx="6747867" cy="278915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108990" y="1157883"/>
            <a:ext cx="572762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Main Features</a:t>
            </a:r>
            <a:endParaRPr lang="en-US" sz="4650" dirty="0"/>
          </a:p>
        </p:txBody>
      </p:sp>
      <p:sp>
        <p:nvSpPr>
          <p:cNvPr id="5" name="Shape 1"/>
          <p:cNvSpPr/>
          <p:nvPr/>
        </p:nvSpPr>
        <p:spPr>
          <a:xfrm>
            <a:off x="8108990" y="224230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5547" y="2274213"/>
            <a:ext cx="357188" cy="446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846106" y="232017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Cart Management:</a:t>
            </a:r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</a:t>
            </a:r>
            <a:endParaRPr lang="en-US" sz="2300" dirty="0"/>
          </a:p>
        </p:txBody>
      </p:sp>
      <p:sp>
        <p:nvSpPr>
          <p:cNvPr id="8" name="Text 3"/>
          <p:cNvSpPr/>
          <p:nvPr/>
        </p:nvSpPr>
        <p:spPr>
          <a:xfrm>
            <a:off x="8846106" y="2828330"/>
            <a:ext cx="49905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Easily add, remove, or update items in your cart before checkout.</a:t>
            </a:r>
            <a:endParaRPr lang="en-US" sz="1750" dirty="0"/>
          </a:p>
        </p:txBody>
      </p:sp>
      <p:sp>
        <p:nvSpPr>
          <p:cNvPr id="9" name="Shape 4"/>
          <p:cNvSpPr/>
          <p:nvPr/>
        </p:nvSpPr>
        <p:spPr>
          <a:xfrm>
            <a:off x="8108990" y="400776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5547" y="4039672"/>
            <a:ext cx="357188" cy="4464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846106" y="4081463"/>
            <a:ext cx="49905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Amount Calculation: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8846106" y="4580453"/>
            <a:ext cx="49905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Automatically calculates subtotal and final amount.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8108990" y="57598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5547" y="5791795"/>
            <a:ext cx="357188" cy="44648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8846106" y="583775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Payment Simulation:</a:t>
            </a:r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</a:t>
            </a:r>
            <a:endParaRPr lang="en-US" sz="2300" dirty="0"/>
          </a:p>
        </p:txBody>
      </p:sp>
      <p:sp>
        <p:nvSpPr>
          <p:cNvPr id="16" name="Text 9"/>
          <p:cNvSpPr/>
          <p:nvPr/>
        </p:nvSpPr>
        <p:spPr>
          <a:xfrm>
            <a:off x="8846106" y="6345912"/>
            <a:ext cx="49905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Simulate the payment process for testing or demo purposes.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0198" y="495062"/>
            <a:ext cx="6689169" cy="590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JavaScript Code: Main Features</a:t>
            </a:r>
            <a:endParaRPr lang="en-US" sz="3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0198" y="1558409"/>
            <a:ext cx="7846219" cy="5923598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377" y="1558409"/>
            <a:ext cx="5084326" cy="2655094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3377" y="4416028"/>
            <a:ext cx="5084326" cy="294060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923377" y="7559159"/>
            <a:ext cx="5084326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7" name="Text 2"/>
          <p:cNvSpPr/>
          <p:nvPr/>
        </p:nvSpPr>
        <p:spPr>
          <a:xfrm>
            <a:off x="630198" y="8211741"/>
            <a:ext cx="13370004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2828" y="567928"/>
            <a:ext cx="9963150" cy="677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HTML Code: Main, Restaurant, About Us</a:t>
            </a:r>
            <a:endParaRPr lang="en-US" sz="4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2828" y="1787723"/>
            <a:ext cx="7435453" cy="5140762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9774" y="1787723"/>
            <a:ext cx="5245298" cy="2919651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9774" y="4939665"/>
            <a:ext cx="5245298" cy="254734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69774" y="7719298"/>
            <a:ext cx="5245298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2575" y="473512"/>
            <a:ext cx="6416635" cy="564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CSS Code: FAQ , App Download.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575" y="1490305"/>
            <a:ext cx="7471767" cy="663952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2015" y="1490305"/>
            <a:ext cx="4418528" cy="498467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502015" y="6668572"/>
            <a:ext cx="5533311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602575" y="8517017"/>
            <a:ext cx="13425249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9095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Improvements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207537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 plan to enhance the website further. Performance and design will also be improved. This will make the site even better.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056334"/>
            <a:ext cx="226814" cy="2651284"/>
          </a:xfrm>
          <a:prstGeom prst="roundRect">
            <a:avLst>
              <a:gd name="adj" fmla="val 4200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733818" y="3283148"/>
            <a:ext cx="307752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Adding More Features: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6733818" y="379130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Order Tracking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733818" y="4233505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Restaurant Listings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733818" y="467570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Smart Search &amp; Filters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733818" y="51179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Accounts &amp; Order History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620351" y="5877639"/>
            <a:ext cx="226814" cy="1360884"/>
          </a:xfrm>
          <a:prstGeom prst="roundRect">
            <a:avLst>
              <a:gd name="adj" fmla="val 4200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073979" y="610445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Dark Mode Option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7073979" y="6612612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a toggle for a dark theme interface.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38042" y="339113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Thank You!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447555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Thank you for your time and attention today. I hope you enjoyed this presentation. 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2025-06-11T14:22:37Z</dcterms:created>
  <dcterms:modified xsi:type="dcterms:W3CDTF">2025-06-11T14:22:37Z</dcterms:modified>
</cp:coreProperties>
</file>